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2"/>
    <p:restoredTop sz="95392"/>
  </p:normalViewPr>
  <p:slideViewPr>
    <p:cSldViewPr snapToGrid="0">
      <p:cViewPr>
        <p:scale>
          <a:sx n="117" d="100"/>
          <a:sy n="117" d="100"/>
        </p:scale>
        <p:origin x="51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A321C0A-6926-C6EC-15E1-F6F36D5991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4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A1DCD-C469-FABB-0C68-061A6854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4984F-93A1-41A5-310C-6A9496274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7A7D0-37A6-A11C-E47C-C0193456A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FD29F-1538-E496-F398-86EAF13A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3F799-E675-36EA-8FC4-5E36835C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2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B85E45-A224-D9E2-2E57-A95C8D0BD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4D97F-0792-70E4-8357-B0E6B945F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3403-1B6F-3A58-AD02-3F1B0A635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27720-F926-268A-BA2B-C62E5D57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6509B-2137-5426-277A-1518E636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1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DC949-AC14-DF31-B383-870A67558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EB609-558A-B8C5-8AD5-BDEFA8652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70DED-E26E-7F62-F146-59CCC471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D3886-2A35-5B55-6260-DA06A656E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6C5C5-3EDB-4948-C41E-C5D73E0F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9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BB5E-6DD8-41F6-9ABC-F44FAD95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9E1A-48CE-A45B-6D9F-EE9225D1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88FB4-9AED-7F63-355D-BAA3ECCE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A75AF-C0AC-CFA8-4615-2AE0DB45A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29D20-08D6-6460-722C-BE317221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9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56DF-E16D-8B99-E472-478A989E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3DF33-B1B3-A826-22AA-72AC82DA0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F4011-D75E-23DA-B3C8-DEE48D4BB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0D34C-AAD7-1773-08E6-5407061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2E678-378C-DF54-6442-C4061E9B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C0906-D86A-73F9-B634-6FE0265E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2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5C22-D915-470B-49D0-D06A7AC77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6515C-4FD9-0597-7EEC-B8A14030C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6046A-D2D9-60D0-6FA6-FF2AFD619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58A45-83BC-8A53-0A4B-86E9171E4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67FDDA-0540-8ED5-C4E0-832C50BBC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B9A3C-4852-CCB9-7D28-85C7FBAF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5AC63C-3A96-BE67-9296-16F6CB9E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FB4CDD-CF47-582A-FF8E-4DCF809B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6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4D6D6-E069-CFA6-B130-6659696BA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26A25E-553A-3668-4DF8-808013CDC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B356D-D32A-B640-6265-12E795C2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71617-06F6-9E1C-2734-97B00E2D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124C1-0673-250D-984E-FE0035A1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BF22E-EBC8-D545-3C58-D957E304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98373-3A22-B921-428F-BD3DEF21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7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C691F-C69E-08FA-DB95-A3F41E27E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86BCA-F529-16D9-56BD-B3B2CEBED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147BD-EDFC-7988-043A-86C4FEB16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D53BB-D819-F065-9F57-4207E1D4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D1C4C-210C-CADF-D0D9-D56066487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ABBA9-DB12-38A3-0CA0-ADD56E0C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7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89E6-A5BA-BA60-351C-1DA2BD53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C9DD2-F95C-7543-0D01-45A21CAC1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91BE4-7993-C23F-CD35-EC080A10A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75AA0-7EF7-E598-B227-CEF5EA83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0EDD1-C2BA-4931-614D-9E518D0F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2A5A3-A7FD-C0B0-ACF9-8280DA34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0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18C36-3FDD-F694-CB2D-69F9A948E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F2FE5-B6B8-6B70-6B7D-711739588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B2113-7CC6-80AA-945B-0B706B9D6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3E2E-13B7-EB4E-9FDB-AA8BA8AE488E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2F24-3BE3-64F4-573E-12A542727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5F2E5-A4AF-12D5-932E-63B815BD4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19B5A-55F3-B04B-8B02-7C419AB6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3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6480FEC-3CEB-924C-8533-B74DBB9D671E}"/>
              </a:ext>
            </a:extLst>
          </p:cNvPr>
          <p:cNvSpPr txBox="1"/>
          <p:nvPr/>
        </p:nvSpPr>
        <p:spPr>
          <a:xfrm>
            <a:off x="424543" y="1959429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3F36C-A194-3D3F-23D2-657003794A14}"/>
              </a:ext>
            </a:extLst>
          </p:cNvPr>
          <p:cNvSpPr txBox="1"/>
          <p:nvPr/>
        </p:nvSpPr>
        <p:spPr>
          <a:xfrm>
            <a:off x="424543" y="3352801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89BD65-5DAA-131C-726D-C5E4DC4DAAB9}"/>
              </a:ext>
            </a:extLst>
          </p:cNvPr>
          <p:cNvSpPr txBox="1"/>
          <p:nvPr/>
        </p:nvSpPr>
        <p:spPr>
          <a:xfrm>
            <a:off x="424543" y="5551716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DF9102-73BB-09F3-E082-6BDA8DF1599B}"/>
              </a:ext>
            </a:extLst>
          </p:cNvPr>
          <p:cNvSpPr txBox="1"/>
          <p:nvPr/>
        </p:nvSpPr>
        <p:spPr>
          <a:xfrm>
            <a:off x="8784770" y="816429"/>
            <a:ext cx="3026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416A3B-C4FB-A472-0BAA-EDD654CDC42D}"/>
              </a:ext>
            </a:extLst>
          </p:cNvPr>
          <p:cNvSpPr txBox="1"/>
          <p:nvPr/>
        </p:nvSpPr>
        <p:spPr>
          <a:xfrm>
            <a:off x="8784770" y="1709057"/>
            <a:ext cx="3026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00B52D-69E4-851C-9F6C-F2AC0E857C6C}"/>
              </a:ext>
            </a:extLst>
          </p:cNvPr>
          <p:cNvSpPr txBox="1"/>
          <p:nvPr/>
        </p:nvSpPr>
        <p:spPr>
          <a:xfrm>
            <a:off x="8784770" y="2612571"/>
            <a:ext cx="3026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7190EE-E0F2-F0B1-8E94-883B2AB469F6}"/>
              </a:ext>
            </a:extLst>
          </p:cNvPr>
          <p:cNvSpPr txBox="1"/>
          <p:nvPr/>
        </p:nvSpPr>
        <p:spPr>
          <a:xfrm>
            <a:off x="8784770" y="3712028"/>
            <a:ext cx="3026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EC5E4D-73CA-92DF-7BFB-56EA2F997F4C}"/>
              </a:ext>
            </a:extLst>
          </p:cNvPr>
          <p:cNvSpPr txBox="1"/>
          <p:nvPr/>
        </p:nvSpPr>
        <p:spPr>
          <a:xfrm>
            <a:off x="8784770" y="5181599"/>
            <a:ext cx="3026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BC3310-887E-14D2-7518-16ECB9ADA719}"/>
              </a:ext>
            </a:extLst>
          </p:cNvPr>
          <p:cNvSpPr txBox="1"/>
          <p:nvPr/>
        </p:nvSpPr>
        <p:spPr>
          <a:xfrm>
            <a:off x="8784770" y="5976256"/>
            <a:ext cx="3026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0CFCBC-FDEC-F2F9-5C60-923A2892A04C}"/>
              </a:ext>
            </a:extLst>
          </p:cNvPr>
          <p:cNvSpPr txBox="1"/>
          <p:nvPr/>
        </p:nvSpPr>
        <p:spPr>
          <a:xfrm>
            <a:off x="5170713" y="3766455"/>
            <a:ext cx="286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42248D-9B30-4F6F-ABD6-7E60EBFA0D00}"/>
              </a:ext>
            </a:extLst>
          </p:cNvPr>
          <p:cNvSpPr txBox="1"/>
          <p:nvPr/>
        </p:nvSpPr>
        <p:spPr>
          <a:xfrm>
            <a:off x="5170713" y="4071255"/>
            <a:ext cx="286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80A4B4-5A20-4886-636D-1DD121A16852}"/>
              </a:ext>
            </a:extLst>
          </p:cNvPr>
          <p:cNvSpPr txBox="1"/>
          <p:nvPr/>
        </p:nvSpPr>
        <p:spPr>
          <a:xfrm>
            <a:off x="5170713" y="4376055"/>
            <a:ext cx="286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CDF954-4B44-86F4-B107-59996D451DE6}"/>
              </a:ext>
            </a:extLst>
          </p:cNvPr>
          <p:cNvSpPr txBox="1"/>
          <p:nvPr/>
        </p:nvSpPr>
        <p:spPr>
          <a:xfrm>
            <a:off x="5170713" y="4680855"/>
            <a:ext cx="286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5791CE-CDD7-4392-8611-D6ADE42DC25D}"/>
              </a:ext>
            </a:extLst>
          </p:cNvPr>
          <p:cNvSpPr txBox="1"/>
          <p:nvPr/>
        </p:nvSpPr>
        <p:spPr>
          <a:xfrm>
            <a:off x="5170713" y="4974769"/>
            <a:ext cx="286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779FA5-52B4-0AF6-81A8-AC85542C1E41}"/>
              </a:ext>
            </a:extLst>
          </p:cNvPr>
          <p:cNvSpPr txBox="1"/>
          <p:nvPr/>
        </p:nvSpPr>
        <p:spPr>
          <a:xfrm>
            <a:off x="5170713" y="5279569"/>
            <a:ext cx="286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4D29F4-DC01-C2F7-B364-2F71A7F9B27C}"/>
              </a:ext>
            </a:extLst>
          </p:cNvPr>
          <p:cNvSpPr txBox="1"/>
          <p:nvPr/>
        </p:nvSpPr>
        <p:spPr>
          <a:xfrm>
            <a:off x="5170713" y="5584369"/>
            <a:ext cx="286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E160BC-CED1-078E-08F8-C96C75F6A385}"/>
              </a:ext>
            </a:extLst>
          </p:cNvPr>
          <p:cNvSpPr txBox="1"/>
          <p:nvPr/>
        </p:nvSpPr>
        <p:spPr>
          <a:xfrm>
            <a:off x="5170713" y="5889169"/>
            <a:ext cx="286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1AA672-B4A7-7DED-C756-3830F4B94B60}"/>
              </a:ext>
            </a:extLst>
          </p:cNvPr>
          <p:cNvSpPr txBox="1"/>
          <p:nvPr/>
        </p:nvSpPr>
        <p:spPr>
          <a:xfrm>
            <a:off x="5170713" y="6204855"/>
            <a:ext cx="286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F9787F-52D9-63EB-38FE-658990C022F1}"/>
              </a:ext>
            </a:extLst>
          </p:cNvPr>
          <p:cNvSpPr txBox="1"/>
          <p:nvPr/>
        </p:nvSpPr>
        <p:spPr>
          <a:xfrm>
            <a:off x="4931227" y="2275112"/>
            <a:ext cx="3102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Digite</a:t>
            </a:r>
            <a:r>
              <a:rPr lang="en-US" sz="1000" dirty="0"/>
              <a:t> </a:t>
            </a:r>
            <a:r>
              <a:rPr lang="en-US" sz="1000" dirty="0" err="1"/>
              <a:t>aqui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8325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38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2023-10-06T17:53:22Z</dcterms:created>
  <dcterms:modified xsi:type="dcterms:W3CDTF">2023-10-09T13:01:52Z</dcterms:modified>
</cp:coreProperties>
</file>